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4"/>
  </p:notesMasterIdLst>
  <p:sldIdLst>
    <p:sldId id="256" r:id="rId2"/>
    <p:sldId id="257" r:id="rId3"/>
    <p:sldId id="258" r:id="rId4"/>
    <p:sldId id="290" r:id="rId5"/>
    <p:sldId id="289" r:id="rId6"/>
    <p:sldId id="288" r:id="rId7"/>
    <p:sldId id="261" r:id="rId8"/>
    <p:sldId id="291" r:id="rId9"/>
    <p:sldId id="292" r:id="rId10"/>
    <p:sldId id="294" r:id="rId11"/>
    <p:sldId id="295" r:id="rId12"/>
    <p:sldId id="260" r:id="rId13"/>
  </p:sldIdLst>
  <p:sldSz cx="10817225" cy="676116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2B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13"/>
    <p:restoredTop sz="94670"/>
  </p:normalViewPr>
  <p:slideViewPr>
    <p:cSldViewPr snapToGrid="0" snapToObjects="1">
      <p:cViewPr varScale="1">
        <p:scale>
          <a:sx n="61" d="100"/>
          <a:sy n="61" d="100"/>
        </p:scale>
        <p:origin x="14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7F111B-646A-FF4E-99C1-518BFD7D1368}" type="datetimeFigureOut">
              <a:rPr lang="es-ES_tradnl" smtClean="0"/>
              <a:t>12/12/2019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3C6F1-5C1E-A34D-AFA2-5CB18EE454F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44543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3C6F1-5C1E-A34D-AFA2-5CB18EE454F4}" type="slidenum">
              <a:rPr lang="es-ES_tradnl" smtClean="0"/>
              <a:t>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15253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3C6F1-5C1E-A34D-AFA2-5CB18EE454F4}" type="slidenum">
              <a:rPr lang="es-ES_tradnl" smtClean="0"/>
              <a:t>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0161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3C6F1-5C1E-A34D-AFA2-5CB18EE454F4}" type="slidenum">
              <a:rPr lang="es-ES_tradnl" smtClean="0"/>
              <a:t>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76692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3C6F1-5C1E-A34D-AFA2-5CB18EE454F4}" type="slidenum">
              <a:rPr lang="es-ES_tradnl" smtClean="0"/>
              <a:t>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79676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3C6F1-5C1E-A34D-AFA2-5CB18EE454F4}" type="slidenum">
              <a:rPr lang="es-ES_tradnl" smtClean="0"/>
              <a:t>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64509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3C6F1-5C1E-A34D-AFA2-5CB18EE454F4}" type="slidenum">
              <a:rPr lang="es-ES_tradnl" smtClean="0"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83788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3C6F1-5C1E-A34D-AFA2-5CB18EE454F4}" type="slidenum">
              <a:rPr lang="es-ES_tradnl" smtClean="0"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77910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2153" y="1106515"/>
            <a:ext cx="8112919" cy="2353886"/>
          </a:xfrm>
        </p:spPr>
        <p:txBody>
          <a:bodyPr anchor="b"/>
          <a:lstStyle>
            <a:lvl1pPr algn="ctr">
              <a:defRPr sz="5323"/>
            </a:lvl1pPr>
          </a:lstStyle>
          <a:p>
            <a:r>
              <a:rPr lang="es-ES_tradnl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2153" y="3551176"/>
            <a:ext cx="8112919" cy="1632382"/>
          </a:xfrm>
        </p:spPr>
        <p:txBody>
          <a:bodyPr/>
          <a:lstStyle>
            <a:lvl1pPr marL="0" indent="0" algn="ctr">
              <a:buNone/>
              <a:defRPr sz="2129"/>
            </a:lvl1pPr>
            <a:lvl2pPr marL="405628" indent="0" algn="ctr">
              <a:buNone/>
              <a:defRPr sz="1774"/>
            </a:lvl2pPr>
            <a:lvl3pPr marL="811256" indent="0" algn="ctr">
              <a:buNone/>
              <a:defRPr sz="1597"/>
            </a:lvl3pPr>
            <a:lvl4pPr marL="1216884" indent="0" algn="ctr">
              <a:buNone/>
              <a:defRPr sz="1420"/>
            </a:lvl4pPr>
            <a:lvl5pPr marL="1622511" indent="0" algn="ctr">
              <a:buNone/>
              <a:defRPr sz="1420"/>
            </a:lvl5pPr>
            <a:lvl6pPr marL="2028139" indent="0" algn="ctr">
              <a:buNone/>
              <a:defRPr sz="1420"/>
            </a:lvl6pPr>
            <a:lvl7pPr marL="2433767" indent="0" algn="ctr">
              <a:buNone/>
              <a:defRPr sz="1420"/>
            </a:lvl7pPr>
            <a:lvl8pPr marL="2839395" indent="0" algn="ctr">
              <a:buNone/>
              <a:defRPr sz="1420"/>
            </a:lvl8pPr>
            <a:lvl9pPr marL="3245023" indent="0" algn="ctr">
              <a:buNone/>
              <a:defRPr sz="1420"/>
            </a:lvl9pPr>
          </a:lstStyle>
          <a:p>
            <a:r>
              <a:rPr lang="es-ES_tradnl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3730D-748B-524B-9BBB-6962471BC815}" type="datetimeFigureOut">
              <a:rPr lang="es-ES_tradnl" smtClean="0"/>
              <a:t>12/12/2019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0646-40D4-654E-BB4E-4690D86E68A4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3730D-748B-524B-9BBB-6962471BC815}" type="datetimeFigureOut">
              <a:rPr lang="es-ES_tradnl" smtClean="0"/>
              <a:t>12/12/2019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0646-40D4-654E-BB4E-4690D86E68A4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41077" y="359969"/>
            <a:ext cx="2332464" cy="5729773"/>
          </a:xfrm>
        </p:spPr>
        <p:txBody>
          <a:bodyPr vert="eaVert"/>
          <a:lstStyle/>
          <a:p>
            <a:r>
              <a:rPr lang="es-ES_tradnl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3684" y="359969"/>
            <a:ext cx="6862177" cy="5729773"/>
          </a:xfrm>
        </p:spPr>
        <p:txBody>
          <a:bodyPr vert="eaVert"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3730D-748B-524B-9BBB-6962471BC815}" type="datetimeFigureOut">
              <a:rPr lang="es-ES_tradnl" smtClean="0"/>
              <a:t>12/12/2019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0646-40D4-654E-BB4E-4690D86E68A4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3730D-748B-524B-9BBB-6962471BC815}" type="datetimeFigureOut">
              <a:rPr lang="es-ES_tradnl" smtClean="0"/>
              <a:t>12/12/2019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0646-40D4-654E-BB4E-4690D86E68A4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050" y="1685596"/>
            <a:ext cx="9329857" cy="2812456"/>
          </a:xfrm>
        </p:spPr>
        <p:txBody>
          <a:bodyPr anchor="b"/>
          <a:lstStyle>
            <a:lvl1pPr>
              <a:defRPr sz="5323"/>
            </a:lvl1pPr>
          </a:lstStyle>
          <a:p>
            <a:r>
              <a:rPr lang="es-ES_tradnl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8050" y="4524659"/>
            <a:ext cx="9329857" cy="1479004"/>
          </a:xfrm>
        </p:spPr>
        <p:txBody>
          <a:bodyPr/>
          <a:lstStyle>
            <a:lvl1pPr marL="0" indent="0">
              <a:buNone/>
              <a:defRPr sz="2129">
                <a:solidFill>
                  <a:schemeClr val="tx1">
                    <a:tint val="75000"/>
                  </a:schemeClr>
                </a:solidFill>
              </a:defRPr>
            </a:lvl1pPr>
            <a:lvl2pPr marL="405628" indent="0">
              <a:buNone/>
              <a:defRPr sz="1774">
                <a:solidFill>
                  <a:schemeClr val="tx1">
                    <a:tint val="75000"/>
                  </a:schemeClr>
                </a:solidFill>
              </a:defRPr>
            </a:lvl2pPr>
            <a:lvl3pPr marL="811256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3pPr>
            <a:lvl4pPr marL="1216884" indent="0">
              <a:buNone/>
              <a:defRPr sz="1420">
                <a:solidFill>
                  <a:schemeClr val="tx1">
                    <a:tint val="75000"/>
                  </a:schemeClr>
                </a:solidFill>
              </a:defRPr>
            </a:lvl4pPr>
            <a:lvl5pPr marL="1622511" indent="0">
              <a:buNone/>
              <a:defRPr sz="1420">
                <a:solidFill>
                  <a:schemeClr val="tx1">
                    <a:tint val="75000"/>
                  </a:schemeClr>
                </a:solidFill>
              </a:defRPr>
            </a:lvl5pPr>
            <a:lvl6pPr marL="2028139" indent="0">
              <a:buNone/>
              <a:defRPr sz="1420">
                <a:solidFill>
                  <a:schemeClr val="tx1">
                    <a:tint val="75000"/>
                  </a:schemeClr>
                </a:solidFill>
              </a:defRPr>
            </a:lvl6pPr>
            <a:lvl7pPr marL="2433767" indent="0">
              <a:buNone/>
              <a:defRPr sz="1420">
                <a:solidFill>
                  <a:schemeClr val="tx1">
                    <a:tint val="75000"/>
                  </a:schemeClr>
                </a:solidFill>
              </a:defRPr>
            </a:lvl7pPr>
            <a:lvl8pPr marL="2839395" indent="0">
              <a:buNone/>
              <a:defRPr sz="1420">
                <a:solidFill>
                  <a:schemeClr val="tx1">
                    <a:tint val="75000"/>
                  </a:schemeClr>
                </a:solidFill>
              </a:defRPr>
            </a:lvl8pPr>
            <a:lvl9pPr marL="3245023" indent="0">
              <a:buNone/>
              <a:defRPr sz="14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3730D-748B-524B-9BBB-6962471BC815}" type="datetimeFigureOut">
              <a:rPr lang="es-ES_tradnl" smtClean="0"/>
              <a:t>12/12/2019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0646-40D4-654E-BB4E-4690D86E68A4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3684" y="1799847"/>
            <a:ext cx="4597321" cy="4289896"/>
          </a:xfrm>
        </p:spPr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6220" y="1799847"/>
            <a:ext cx="4597321" cy="4289896"/>
          </a:xfrm>
        </p:spPr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3730D-748B-524B-9BBB-6962471BC815}" type="datetimeFigureOut">
              <a:rPr lang="es-ES_tradnl" smtClean="0"/>
              <a:t>12/12/2019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0646-40D4-654E-BB4E-4690D86E68A4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5093" y="359970"/>
            <a:ext cx="9329857" cy="1306846"/>
          </a:xfrm>
        </p:spPr>
        <p:txBody>
          <a:bodyPr/>
          <a:lstStyle/>
          <a:p>
            <a:r>
              <a:rPr lang="es-ES_tradnl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5093" y="1657425"/>
            <a:ext cx="4576193" cy="812278"/>
          </a:xfrm>
        </p:spPr>
        <p:txBody>
          <a:bodyPr anchor="b"/>
          <a:lstStyle>
            <a:lvl1pPr marL="0" indent="0">
              <a:buNone/>
              <a:defRPr sz="2129" b="1"/>
            </a:lvl1pPr>
            <a:lvl2pPr marL="405628" indent="0">
              <a:buNone/>
              <a:defRPr sz="1774" b="1"/>
            </a:lvl2pPr>
            <a:lvl3pPr marL="811256" indent="0">
              <a:buNone/>
              <a:defRPr sz="1597" b="1"/>
            </a:lvl3pPr>
            <a:lvl4pPr marL="1216884" indent="0">
              <a:buNone/>
              <a:defRPr sz="1420" b="1"/>
            </a:lvl4pPr>
            <a:lvl5pPr marL="1622511" indent="0">
              <a:buNone/>
              <a:defRPr sz="1420" b="1"/>
            </a:lvl5pPr>
            <a:lvl6pPr marL="2028139" indent="0">
              <a:buNone/>
              <a:defRPr sz="1420" b="1"/>
            </a:lvl6pPr>
            <a:lvl7pPr marL="2433767" indent="0">
              <a:buNone/>
              <a:defRPr sz="1420" b="1"/>
            </a:lvl7pPr>
            <a:lvl8pPr marL="2839395" indent="0">
              <a:buNone/>
              <a:defRPr sz="1420" b="1"/>
            </a:lvl8pPr>
            <a:lvl9pPr marL="3245023" indent="0">
              <a:buNone/>
              <a:defRPr sz="1420" b="1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5093" y="2469702"/>
            <a:ext cx="4576193" cy="3632561"/>
          </a:xfrm>
        </p:spPr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76220" y="1657425"/>
            <a:ext cx="4598730" cy="812278"/>
          </a:xfrm>
        </p:spPr>
        <p:txBody>
          <a:bodyPr anchor="b"/>
          <a:lstStyle>
            <a:lvl1pPr marL="0" indent="0">
              <a:buNone/>
              <a:defRPr sz="2129" b="1"/>
            </a:lvl1pPr>
            <a:lvl2pPr marL="405628" indent="0">
              <a:buNone/>
              <a:defRPr sz="1774" b="1"/>
            </a:lvl2pPr>
            <a:lvl3pPr marL="811256" indent="0">
              <a:buNone/>
              <a:defRPr sz="1597" b="1"/>
            </a:lvl3pPr>
            <a:lvl4pPr marL="1216884" indent="0">
              <a:buNone/>
              <a:defRPr sz="1420" b="1"/>
            </a:lvl4pPr>
            <a:lvl5pPr marL="1622511" indent="0">
              <a:buNone/>
              <a:defRPr sz="1420" b="1"/>
            </a:lvl5pPr>
            <a:lvl6pPr marL="2028139" indent="0">
              <a:buNone/>
              <a:defRPr sz="1420" b="1"/>
            </a:lvl6pPr>
            <a:lvl7pPr marL="2433767" indent="0">
              <a:buNone/>
              <a:defRPr sz="1420" b="1"/>
            </a:lvl7pPr>
            <a:lvl8pPr marL="2839395" indent="0">
              <a:buNone/>
              <a:defRPr sz="1420" b="1"/>
            </a:lvl8pPr>
            <a:lvl9pPr marL="3245023" indent="0">
              <a:buNone/>
              <a:defRPr sz="1420" b="1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76220" y="2469702"/>
            <a:ext cx="4598730" cy="3632561"/>
          </a:xfrm>
        </p:spPr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3730D-748B-524B-9BBB-6962471BC815}" type="datetimeFigureOut">
              <a:rPr lang="es-ES_tradnl" smtClean="0"/>
              <a:t>12/12/2019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0646-40D4-654E-BB4E-4690D86E68A4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3730D-748B-524B-9BBB-6962471BC815}" type="datetimeFigureOut">
              <a:rPr lang="es-ES_tradnl" smtClean="0"/>
              <a:t>12/12/2019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0646-40D4-654E-BB4E-4690D86E68A4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3730D-748B-524B-9BBB-6962471BC815}" type="datetimeFigureOut">
              <a:rPr lang="es-ES_tradnl" smtClean="0"/>
              <a:t>12/12/2019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0646-40D4-654E-BB4E-4690D86E68A4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5094" y="450744"/>
            <a:ext cx="3488836" cy="1577605"/>
          </a:xfrm>
        </p:spPr>
        <p:txBody>
          <a:bodyPr anchor="b"/>
          <a:lstStyle>
            <a:lvl1pPr>
              <a:defRPr sz="2839"/>
            </a:lvl1pPr>
          </a:lstStyle>
          <a:p>
            <a:r>
              <a:rPr lang="es-ES_tradnl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8730" y="973483"/>
            <a:ext cx="5476220" cy="4804808"/>
          </a:xfrm>
        </p:spPr>
        <p:txBody>
          <a:bodyPr/>
          <a:lstStyle>
            <a:lvl1pPr>
              <a:defRPr sz="2839"/>
            </a:lvl1pPr>
            <a:lvl2pPr>
              <a:defRPr sz="2484"/>
            </a:lvl2pPr>
            <a:lvl3pPr>
              <a:defRPr sz="2129"/>
            </a:lvl3pPr>
            <a:lvl4pPr>
              <a:defRPr sz="1774"/>
            </a:lvl4pPr>
            <a:lvl5pPr>
              <a:defRPr sz="1774"/>
            </a:lvl5pPr>
            <a:lvl6pPr>
              <a:defRPr sz="1774"/>
            </a:lvl6pPr>
            <a:lvl7pPr>
              <a:defRPr sz="1774"/>
            </a:lvl7pPr>
            <a:lvl8pPr>
              <a:defRPr sz="1774"/>
            </a:lvl8pPr>
            <a:lvl9pPr>
              <a:defRPr sz="1774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5094" y="2028349"/>
            <a:ext cx="3488836" cy="3757767"/>
          </a:xfrm>
        </p:spPr>
        <p:txBody>
          <a:bodyPr/>
          <a:lstStyle>
            <a:lvl1pPr marL="0" indent="0">
              <a:buNone/>
              <a:defRPr sz="1420"/>
            </a:lvl1pPr>
            <a:lvl2pPr marL="405628" indent="0">
              <a:buNone/>
              <a:defRPr sz="1242"/>
            </a:lvl2pPr>
            <a:lvl3pPr marL="811256" indent="0">
              <a:buNone/>
              <a:defRPr sz="1065"/>
            </a:lvl3pPr>
            <a:lvl4pPr marL="1216884" indent="0">
              <a:buNone/>
              <a:defRPr sz="887"/>
            </a:lvl4pPr>
            <a:lvl5pPr marL="1622511" indent="0">
              <a:buNone/>
              <a:defRPr sz="887"/>
            </a:lvl5pPr>
            <a:lvl6pPr marL="2028139" indent="0">
              <a:buNone/>
              <a:defRPr sz="887"/>
            </a:lvl6pPr>
            <a:lvl7pPr marL="2433767" indent="0">
              <a:buNone/>
              <a:defRPr sz="887"/>
            </a:lvl7pPr>
            <a:lvl8pPr marL="2839395" indent="0">
              <a:buNone/>
              <a:defRPr sz="887"/>
            </a:lvl8pPr>
            <a:lvl9pPr marL="3245023" indent="0">
              <a:buNone/>
              <a:defRPr sz="887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3730D-748B-524B-9BBB-6962471BC815}" type="datetimeFigureOut">
              <a:rPr lang="es-ES_tradnl" smtClean="0"/>
              <a:t>12/12/2019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0646-40D4-654E-BB4E-4690D86E68A4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5094" y="450744"/>
            <a:ext cx="3488836" cy="1577605"/>
          </a:xfrm>
        </p:spPr>
        <p:txBody>
          <a:bodyPr anchor="b"/>
          <a:lstStyle>
            <a:lvl1pPr>
              <a:defRPr sz="2839"/>
            </a:lvl1pPr>
          </a:lstStyle>
          <a:p>
            <a:r>
              <a:rPr lang="es-ES_tradnl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98730" y="973483"/>
            <a:ext cx="5476220" cy="4804808"/>
          </a:xfrm>
        </p:spPr>
        <p:txBody>
          <a:bodyPr anchor="t"/>
          <a:lstStyle>
            <a:lvl1pPr marL="0" indent="0">
              <a:buNone/>
              <a:defRPr sz="2839"/>
            </a:lvl1pPr>
            <a:lvl2pPr marL="405628" indent="0">
              <a:buNone/>
              <a:defRPr sz="2484"/>
            </a:lvl2pPr>
            <a:lvl3pPr marL="811256" indent="0">
              <a:buNone/>
              <a:defRPr sz="2129"/>
            </a:lvl3pPr>
            <a:lvl4pPr marL="1216884" indent="0">
              <a:buNone/>
              <a:defRPr sz="1774"/>
            </a:lvl4pPr>
            <a:lvl5pPr marL="1622511" indent="0">
              <a:buNone/>
              <a:defRPr sz="1774"/>
            </a:lvl5pPr>
            <a:lvl6pPr marL="2028139" indent="0">
              <a:buNone/>
              <a:defRPr sz="1774"/>
            </a:lvl6pPr>
            <a:lvl7pPr marL="2433767" indent="0">
              <a:buNone/>
              <a:defRPr sz="1774"/>
            </a:lvl7pPr>
            <a:lvl8pPr marL="2839395" indent="0">
              <a:buNone/>
              <a:defRPr sz="1774"/>
            </a:lvl8pPr>
            <a:lvl9pPr marL="3245023" indent="0">
              <a:buNone/>
              <a:defRPr sz="1774"/>
            </a:lvl9pPr>
          </a:lstStyle>
          <a:p>
            <a:r>
              <a:rPr lang="es-ES_tradnl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5094" y="2028349"/>
            <a:ext cx="3488836" cy="3757767"/>
          </a:xfrm>
        </p:spPr>
        <p:txBody>
          <a:bodyPr/>
          <a:lstStyle>
            <a:lvl1pPr marL="0" indent="0">
              <a:buNone/>
              <a:defRPr sz="1420"/>
            </a:lvl1pPr>
            <a:lvl2pPr marL="405628" indent="0">
              <a:buNone/>
              <a:defRPr sz="1242"/>
            </a:lvl2pPr>
            <a:lvl3pPr marL="811256" indent="0">
              <a:buNone/>
              <a:defRPr sz="1065"/>
            </a:lvl3pPr>
            <a:lvl4pPr marL="1216884" indent="0">
              <a:buNone/>
              <a:defRPr sz="887"/>
            </a:lvl4pPr>
            <a:lvl5pPr marL="1622511" indent="0">
              <a:buNone/>
              <a:defRPr sz="887"/>
            </a:lvl5pPr>
            <a:lvl6pPr marL="2028139" indent="0">
              <a:buNone/>
              <a:defRPr sz="887"/>
            </a:lvl6pPr>
            <a:lvl7pPr marL="2433767" indent="0">
              <a:buNone/>
              <a:defRPr sz="887"/>
            </a:lvl7pPr>
            <a:lvl8pPr marL="2839395" indent="0">
              <a:buNone/>
              <a:defRPr sz="887"/>
            </a:lvl8pPr>
            <a:lvl9pPr marL="3245023" indent="0">
              <a:buNone/>
              <a:defRPr sz="887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3730D-748B-524B-9BBB-6962471BC815}" type="datetimeFigureOut">
              <a:rPr lang="es-ES_tradnl" smtClean="0"/>
              <a:t>12/12/2019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0646-40D4-654E-BB4E-4690D86E68A4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3684" y="359970"/>
            <a:ext cx="9329857" cy="1306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684" y="1799847"/>
            <a:ext cx="9329857" cy="428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684" y="6266597"/>
            <a:ext cx="2433876" cy="3599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F3730D-748B-524B-9BBB-6962471BC815}" type="datetimeFigureOut">
              <a:rPr lang="es-ES_tradnl" smtClean="0"/>
              <a:t>12/12/2019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83206" y="6266597"/>
            <a:ext cx="3650813" cy="3599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39665" y="6266597"/>
            <a:ext cx="2433876" cy="3599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30646-40D4-654E-BB4E-4690D86E68A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8950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811256" rtl="0" eaLnBrk="1" latinLnBrk="0" hangingPunct="1">
        <a:lnSpc>
          <a:spcPct val="90000"/>
        </a:lnSpc>
        <a:spcBef>
          <a:spcPct val="0"/>
        </a:spcBef>
        <a:buNone/>
        <a:defRPr sz="390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2814" indent="-202814" algn="l" defTabSz="811256" rtl="0" eaLnBrk="1" latinLnBrk="0" hangingPunct="1">
        <a:lnSpc>
          <a:spcPct val="90000"/>
        </a:lnSpc>
        <a:spcBef>
          <a:spcPts val="887"/>
        </a:spcBef>
        <a:buFont typeface="Arial" panose="020B0604020202020204" pitchFamily="34" charset="0"/>
        <a:buChar char="•"/>
        <a:defRPr sz="2484" kern="1200">
          <a:solidFill>
            <a:schemeClr val="tx1"/>
          </a:solidFill>
          <a:latin typeface="+mn-lt"/>
          <a:ea typeface="+mn-ea"/>
          <a:cs typeface="+mn-cs"/>
        </a:defRPr>
      </a:lvl1pPr>
      <a:lvl2pPr marL="608442" indent="-202814" algn="l" defTabSz="811256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2129" kern="1200">
          <a:solidFill>
            <a:schemeClr val="tx1"/>
          </a:solidFill>
          <a:latin typeface="+mn-lt"/>
          <a:ea typeface="+mn-ea"/>
          <a:cs typeface="+mn-cs"/>
        </a:defRPr>
      </a:lvl2pPr>
      <a:lvl3pPr marL="1014070" indent="-202814" algn="l" defTabSz="811256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774" kern="1200">
          <a:solidFill>
            <a:schemeClr val="tx1"/>
          </a:solidFill>
          <a:latin typeface="+mn-lt"/>
          <a:ea typeface="+mn-ea"/>
          <a:cs typeface="+mn-cs"/>
        </a:defRPr>
      </a:lvl3pPr>
      <a:lvl4pPr marL="1419697" indent="-202814" algn="l" defTabSz="811256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597" kern="1200">
          <a:solidFill>
            <a:schemeClr val="tx1"/>
          </a:solidFill>
          <a:latin typeface="+mn-lt"/>
          <a:ea typeface="+mn-ea"/>
          <a:cs typeface="+mn-cs"/>
        </a:defRPr>
      </a:lvl4pPr>
      <a:lvl5pPr marL="1825325" indent="-202814" algn="l" defTabSz="811256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597" kern="1200">
          <a:solidFill>
            <a:schemeClr val="tx1"/>
          </a:solidFill>
          <a:latin typeface="+mn-lt"/>
          <a:ea typeface="+mn-ea"/>
          <a:cs typeface="+mn-cs"/>
        </a:defRPr>
      </a:lvl5pPr>
      <a:lvl6pPr marL="2230953" indent="-202814" algn="l" defTabSz="811256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597" kern="1200">
          <a:solidFill>
            <a:schemeClr val="tx1"/>
          </a:solidFill>
          <a:latin typeface="+mn-lt"/>
          <a:ea typeface="+mn-ea"/>
          <a:cs typeface="+mn-cs"/>
        </a:defRPr>
      </a:lvl6pPr>
      <a:lvl7pPr marL="2636581" indent="-202814" algn="l" defTabSz="811256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597" kern="1200">
          <a:solidFill>
            <a:schemeClr val="tx1"/>
          </a:solidFill>
          <a:latin typeface="+mn-lt"/>
          <a:ea typeface="+mn-ea"/>
          <a:cs typeface="+mn-cs"/>
        </a:defRPr>
      </a:lvl7pPr>
      <a:lvl8pPr marL="3042209" indent="-202814" algn="l" defTabSz="811256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597" kern="1200">
          <a:solidFill>
            <a:schemeClr val="tx1"/>
          </a:solidFill>
          <a:latin typeface="+mn-lt"/>
          <a:ea typeface="+mn-ea"/>
          <a:cs typeface="+mn-cs"/>
        </a:defRPr>
      </a:lvl8pPr>
      <a:lvl9pPr marL="3447837" indent="-202814" algn="l" defTabSz="811256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5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1256" rtl="0" eaLnBrk="1" latinLnBrk="0" hangingPunct="1">
        <a:defRPr sz="1597" kern="1200">
          <a:solidFill>
            <a:schemeClr val="tx1"/>
          </a:solidFill>
          <a:latin typeface="+mn-lt"/>
          <a:ea typeface="+mn-ea"/>
          <a:cs typeface="+mn-cs"/>
        </a:defRPr>
      </a:lvl1pPr>
      <a:lvl2pPr marL="405628" algn="l" defTabSz="811256" rtl="0" eaLnBrk="1" latinLnBrk="0" hangingPunct="1">
        <a:defRPr sz="1597" kern="1200">
          <a:solidFill>
            <a:schemeClr val="tx1"/>
          </a:solidFill>
          <a:latin typeface="+mn-lt"/>
          <a:ea typeface="+mn-ea"/>
          <a:cs typeface="+mn-cs"/>
        </a:defRPr>
      </a:lvl2pPr>
      <a:lvl3pPr marL="811256" algn="l" defTabSz="811256" rtl="0" eaLnBrk="1" latinLnBrk="0" hangingPunct="1">
        <a:defRPr sz="1597" kern="1200">
          <a:solidFill>
            <a:schemeClr val="tx1"/>
          </a:solidFill>
          <a:latin typeface="+mn-lt"/>
          <a:ea typeface="+mn-ea"/>
          <a:cs typeface="+mn-cs"/>
        </a:defRPr>
      </a:lvl3pPr>
      <a:lvl4pPr marL="1216884" algn="l" defTabSz="811256" rtl="0" eaLnBrk="1" latinLnBrk="0" hangingPunct="1">
        <a:defRPr sz="1597" kern="1200">
          <a:solidFill>
            <a:schemeClr val="tx1"/>
          </a:solidFill>
          <a:latin typeface="+mn-lt"/>
          <a:ea typeface="+mn-ea"/>
          <a:cs typeface="+mn-cs"/>
        </a:defRPr>
      </a:lvl4pPr>
      <a:lvl5pPr marL="1622511" algn="l" defTabSz="811256" rtl="0" eaLnBrk="1" latinLnBrk="0" hangingPunct="1">
        <a:defRPr sz="1597" kern="1200">
          <a:solidFill>
            <a:schemeClr val="tx1"/>
          </a:solidFill>
          <a:latin typeface="+mn-lt"/>
          <a:ea typeface="+mn-ea"/>
          <a:cs typeface="+mn-cs"/>
        </a:defRPr>
      </a:lvl5pPr>
      <a:lvl6pPr marL="2028139" algn="l" defTabSz="811256" rtl="0" eaLnBrk="1" latinLnBrk="0" hangingPunct="1">
        <a:defRPr sz="1597" kern="1200">
          <a:solidFill>
            <a:schemeClr val="tx1"/>
          </a:solidFill>
          <a:latin typeface="+mn-lt"/>
          <a:ea typeface="+mn-ea"/>
          <a:cs typeface="+mn-cs"/>
        </a:defRPr>
      </a:lvl6pPr>
      <a:lvl7pPr marL="2433767" algn="l" defTabSz="811256" rtl="0" eaLnBrk="1" latinLnBrk="0" hangingPunct="1">
        <a:defRPr sz="1597" kern="1200">
          <a:solidFill>
            <a:schemeClr val="tx1"/>
          </a:solidFill>
          <a:latin typeface="+mn-lt"/>
          <a:ea typeface="+mn-ea"/>
          <a:cs typeface="+mn-cs"/>
        </a:defRPr>
      </a:lvl7pPr>
      <a:lvl8pPr marL="2839395" algn="l" defTabSz="811256" rtl="0" eaLnBrk="1" latinLnBrk="0" hangingPunct="1">
        <a:defRPr sz="1597" kern="1200">
          <a:solidFill>
            <a:schemeClr val="tx1"/>
          </a:solidFill>
          <a:latin typeface="+mn-lt"/>
          <a:ea typeface="+mn-ea"/>
          <a:cs typeface="+mn-cs"/>
        </a:defRPr>
      </a:lvl8pPr>
      <a:lvl9pPr marL="3245023" algn="l" defTabSz="811256" rtl="0" eaLnBrk="1" latinLnBrk="0" hangingPunct="1">
        <a:defRPr sz="15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42" y="-31953"/>
            <a:ext cx="10920108" cy="682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343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837" y="-88449"/>
            <a:ext cx="11100898" cy="693806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81617" y="1704705"/>
            <a:ext cx="9653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>
                <a:solidFill>
                  <a:srgbClr val="FFC000"/>
                </a:solidFill>
                <a:latin typeface="Montserrat" charset="0"/>
                <a:ea typeface="Montserrat" charset="0"/>
                <a:cs typeface="Montserrat" charset="0"/>
              </a:rPr>
              <a:t>BLOQUE 4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491001" y="1261758"/>
            <a:ext cx="9835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>
                <a:solidFill>
                  <a:srgbClr val="582B8D"/>
                </a:solidFill>
                <a:latin typeface="Montserrat" charset="0"/>
                <a:ea typeface="Montserrat" charset="0"/>
                <a:cs typeface="Montserrat" charset="0"/>
              </a:rPr>
              <a:t>CALENDARIO DE COMPETENCIA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97" y="2168855"/>
            <a:ext cx="8874430" cy="396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433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837" y="-73861"/>
            <a:ext cx="11100898" cy="693806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15" y="2357126"/>
            <a:ext cx="9870638" cy="301113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81617" y="1704705"/>
            <a:ext cx="9653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>
                <a:solidFill>
                  <a:srgbClr val="FFC000"/>
                </a:solidFill>
                <a:latin typeface="Montserrat" charset="0"/>
                <a:ea typeface="Montserrat" charset="0"/>
                <a:cs typeface="Montserrat" charset="0"/>
              </a:rPr>
              <a:t>BLOQUE 5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491001" y="1261758"/>
            <a:ext cx="9835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>
                <a:solidFill>
                  <a:srgbClr val="582B8D"/>
                </a:solidFill>
                <a:latin typeface="Montserrat" charset="0"/>
                <a:ea typeface="Montserrat" charset="0"/>
                <a:cs typeface="Montserrat" charset="0"/>
              </a:rPr>
              <a:t>CALENDARIO DE COMPETENCIA</a:t>
            </a:r>
          </a:p>
        </p:txBody>
      </p:sp>
      <p:sp>
        <p:nvSpPr>
          <p:cNvPr id="7" name="Rectángulo 6"/>
          <p:cNvSpPr/>
          <p:nvPr/>
        </p:nvSpPr>
        <p:spPr>
          <a:xfrm>
            <a:off x="753058" y="3109758"/>
            <a:ext cx="9678907" cy="168800"/>
          </a:xfrm>
          <a:prstGeom prst="rect">
            <a:avLst/>
          </a:prstGeom>
          <a:noFill/>
          <a:ln w="222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Rectángulo 9"/>
          <p:cNvSpPr/>
          <p:nvPr/>
        </p:nvSpPr>
        <p:spPr>
          <a:xfrm>
            <a:off x="337172" y="3087608"/>
            <a:ext cx="415887" cy="190797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es-ES_tradnl" sz="700" b="1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CN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753058" y="3671764"/>
            <a:ext cx="9678907" cy="445467"/>
          </a:xfrm>
          <a:prstGeom prst="rect">
            <a:avLst/>
          </a:prstGeom>
          <a:noFill/>
          <a:ln w="222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Rectángulo 11"/>
          <p:cNvSpPr/>
          <p:nvPr/>
        </p:nvSpPr>
        <p:spPr>
          <a:xfrm>
            <a:off x="337172" y="3787948"/>
            <a:ext cx="415887" cy="190797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es-ES_tradnl" sz="700" b="1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CN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753058" y="4566486"/>
            <a:ext cx="9678907" cy="168800"/>
          </a:xfrm>
          <a:prstGeom prst="rect">
            <a:avLst/>
          </a:prstGeom>
          <a:noFill/>
          <a:ln w="222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Rectángulo 13"/>
          <p:cNvSpPr/>
          <p:nvPr/>
        </p:nvSpPr>
        <p:spPr>
          <a:xfrm>
            <a:off x="337172" y="4544336"/>
            <a:ext cx="415887" cy="190797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es-ES_tradnl" sz="700" b="1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CN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753058" y="5107269"/>
            <a:ext cx="9678907" cy="168800"/>
          </a:xfrm>
          <a:prstGeom prst="rect">
            <a:avLst/>
          </a:prstGeom>
          <a:noFill/>
          <a:ln w="222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6" name="Rectángulo 15"/>
          <p:cNvSpPr/>
          <p:nvPr/>
        </p:nvSpPr>
        <p:spPr>
          <a:xfrm>
            <a:off x="337172" y="5085120"/>
            <a:ext cx="415887" cy="190797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es-ES_tradnl" sz="700" b="1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CN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753058" y="4735286"/>
            <a:ext cx="9678907" cy="371983"/>
          </a:xfrm>
          <a:prstGeom prst="rect">
            <a:avLst/>
          </a:prstGeom>
          <a:noFill/>
          <a:ln w="222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8" name="Rectángulo 17"/>
          <p:cNvSpPr/>
          <p:nvPr/>
        </p:nvSpPr>
        <p:spPr>
          <a:xfrm>
            <a:off x="337172" y="4822305"/>
            <a:ext cx="415887" cy="190797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es-ES_tradnl" sz="700" b="1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CN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753058" y="4344264"/>
            <a:ext cx="9678907" cy="230091"/>
          </a:xfrm>
          <a:prstGeom prst="rect">
            <a:avLst/>
          </a:prstGeom>
          <a:noFill/>
          <a:ln w="222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0" name="Rectángulo 19"/>
          <p:cNvSpPr/>
          <p:nvPr/>
        </p:nvSpPr>
        <p:spPr>
          <a:xfrm>
            <a:off x="337172" y="4352760"/>
            <a:ext cx="415887" cy="190797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es-ES_tradnl" sz="700" b="1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CN</a:t>
            </a:r>
          </a:p>
        </p:txBody>
      </p:sp>
    </p:spTree>
    <p:extLst>
      <p:ext uri="{BB962C8B-B14F-4D97-AF65-F5344CB8AC3E}">
        <p14:creationId xmlns:p14="http://schemas.microsoft.com/office/powerpoint/2010/main" val="1164618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" y="0"/>
            <a:ext cx="10817861" cy="676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306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" y="0"/>
            <a:ext cx="10817861" cy="676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73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495590" y="3050327"/>
            <a:ext cx="284790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500" b="1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NOMBRE</a:t>
            </a:r>
          </a:p>
          <a:p>
            <a:r>
              <a:rPr lang="es-ES_tradnl" sz="2500" b="1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DE LA</a:t>
            </a:r>
          </a:p>
          <a:p>
            <a:r>
              <a:rPr lang="es-ES_tradnl" sz="2500" b="1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CORTINILLA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7671187" y="286186"/>
            <a:ext cx="284790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500" b="1" dirty="0">
                <a:solidFill>
                  <a:schemeClr val="bg2">
                    <a:lumMod val="2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" y="0"/>
            <a:ext cx="10817861" cy="676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10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0817861" cy="676116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400385" y="3629693"/>
            <a:ext cx="53643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000" b="1" dirty="0">
                <a:solidFill>
                  <a:srgbClr val="582B8D"/>
                </a:solidFill>
                <a:latin typeface="Montserrat" charset="0"/>
                <a:ea typeface="Montserrat" charset="0"/>
                <a:cs typeface="Montserrat" charset="0"/>
              </a:rPr>
              <a:t>CALENDARIO</a:t>
            </a:r>
          </a:p>
          <a:p>
            <a:r>
              <a:rPr lang="es-ES_tradnl" sz="4000" b="1" dirty="0">
                <a:solidFill>
                  <a:srgbClr val="582B8D"/>
                </a:solidFill>
                <a:latin typeface="Montserrat" charset="0"/>
                <a:ea typeface="Montserrat" charset="0"/>
                <a:cs typeface="Montserrat" charset="0"/>
              </a:rPr>
              <a:t>DE COMPETENCIA</a:t>
            </a:r>
          </a:p>
        </p:txBody>
      </p:sp>
    </p:spTree>
    <p:extLst>
      <p:ext uri="{BB962C8B-B14F-4D97-AF65-F5344CB8AC3E}">
        <p14:creationId xmlns:p14="http://schemas.microsoft.com/office/powerpoint/2010/main" val="1014967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837" y="-88449"/>
            <a:ext cx="11100898" cy="693806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200939" y="83356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/>
          </a:p>
        </p:txBody>
      </p:sp>
      <p:sp>
        <p:nvSpPr>
          <p:cNvPr id="11" name="CuadroTexto 10"/>
          <p:cNvSpPr txBox="1"/>
          <p:nvPr/>
        </p:nvSpPr>
        <p:spPr>
          <a:xfrm>
            <a:off x="581617" y="1560227"/>
            <a:ext cx="9653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>
                <a:solidFill>
                  <a:srgbClr val="FFC000"/>
                </a:solidFill>
                <a:latin typeface="Montserrat" charset="0"/>
                <a:ea typeface="Montserrat" charset="0"/>
                <a:cs typeface="Montserrat" charset="0"/>
              </a:rPr>
              <a:t>CALENDARIO DE COMPETENCIA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491001" y="1117280"/>
            <a:ext cx="9835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dirty="0">
                <a:solidFill>
                  <a:srgbClr val="582B8D"/>
                </a:solidFill>
                <a:latin typeface="Montserrat" charset="0"/>
                <a:ea typeface="Montserrat" charset="0"/>
                <a:cs typeface="Montserrat" charset="0"/>
              </a:rPr>
              <a:t>NACIONALES CONADE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33" y="2006599"/>
            <a:ext cx="9248359" cy="409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11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837" y="-88449"/>
            <a:ext cx="11100898" cy="6938061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581617" y="2652049"/>
            <a:ext cx="9653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>
                <a:solidFill>
                  <a:srgbClr val="FFC000"/>
                </a:solidFill>
                <a:latin typeface="Montserrat" charset="0"/>
                <a:ea typeface="Montserrat" charset="0"/>
                <a:cs typeface="Montserrat" charset="0"/>
              </a:rPr>
              <a:t>CALENDARIO DE COMPETENCIA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491001" y="2209102"/>
            <a:ext cx="9835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dirty="0">
                <a:solidFill>
                  <a:srgbClr val="582B8D"/>
                </a:solidFill>
                <a:latin typeface="Montserrat" charset="0"/>
                <a:ea typeface="Montserrat" charset="0"/>
                <a:cs typeface="Montserrat" charset="0"/>
              </a:rPr>
              <a:t>CAMPEONATOS NACIONALES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66" y="3287653"/>
            <a:ext cx="10157893" cy="127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074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837" y="-88449"/>
            <a:ext cx="11100898" cy="693806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81617" y="1704705"/>
            <a:ext cx="9653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>
                <a:solidFill>
                  <a:srgbClr val="FFC000"/>
                </a:solidFill>
                <a:latin typeface="Montserrat" charset="0"/>
                <a:ea typeface="Montserrat" charset="0"/>
                <a:cs typeface="Montserrat" charset="0"/>
              </a:rPr>
              <a:t>BLOQUE 1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491001" y="1261758"/>
            <a:ext cx="9835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>
                <a:solidFill>
                  <a:srgbClr val="582B8D"/>
                </a:solidFill>
                <a:latin typeface="Montserrat" charset="0"/>
                <a:ea typeface="Montserrat" charset="0"/>
                <a:cs typeface="Montserrat" charset="0"/>
              </a:rPr>
              <a:t>CALENDARIO DE COMPETENCIA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921" y="2168856"/>
            <a:ext cx="6131380" cy="392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112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837" y="-88449"/>
            <a:ext cx="11100898" cy="693806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81617" y="1704705"/>
            <a:ext cx="9653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>
                <a:solidFill>
                  <a:srgbClr val="FFC000"/>
                </a:solidFill>
                <a:latin typeface="Montserrat" charset="0"/>
                <a:ea typeface="Montserrat" charset="0"/>
                <a:cs typeface="Montserrat" charset="0"/>
              </a:rPr>
              <a:t>BLOQUE 2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491001" y="1261758"/>
            <a:ext cx="9835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>
                <a:solidFill>
                  <a:srgbClr val="582B8D"/>
                </a:solidFill>
                <a:latin typeface="Montserrat" charset="0"/>
                <a:ea typeface="Montserrat" charset="0"/>
                <a:cs typeface="Montserrat" charset="0"/>
              </a:rPr>
              <a:t>CALENDARIO DE COMPETENCIA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77" y="2129704"/>
            <a:ext cx="9858668" cy="3977616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815398" y="3200324"/>
            <a:ext cx="9638645" cy="223800"/>
          </a:xfrm>
          <a:prstGeom prst="rect">
            <a:avLst/>
          </a:prstGeom>
          <a:noFill/>
          <a:ln w="222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Rectángulo 12"/>
          <p:cNvSpPr/>
          <p:nvPr/>
        </p:nvSpPr>
        <p:spPr>
          <a:xfrm>
            <a:off x="379332" y="3196808"/>
            <a:ext cx="436066" cy="230832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es-ES_tradnl" sz="900" b="1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CN</a:t>
            </a:r>
          </a:p>
        </p:txBody>
      </p:sp>
    </p:spTree>
    <p:extLst>
      <p:ext uri="{BB962C8B-B14F-4D97-AF65-F5344CB8AC3E}">
        <p14:creationId xmlns:p14="http://schemas.microsoft.com/office/powerpoint/2010/main" val="1743122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837" y="-88449"/>
            <a:ext cx="11100898" cy="693806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81617" y="1704705"/>
            <a:ext cx="9653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>
                <a:solidFill>
                  <a:srgbClr val="FFC000"/>
                </a:solidFill>
                <a:latin typeface="Montserrat" charset="0"/>
                <a:ea typeface="Montserrat" charset="0"/>
                <a:cs typeface="Montserrat" charset="0"/>
              </a:rPr>
              <a:t>BLOQUE 3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491001" y="1261758"/>
            <a:ext cx="9835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>
                <a:solidFill>
                  <a:srgbClr val="582B8D"/>
                </a:solidFill>
                <a:latin typeface="Montserrat" charset="0"/>
                <a:ea typeface="Montserrat" charset="0"/>
                <a:cs typeface="Montserrat" charset="0"/>
              </a:rPr>
              <a:t>CALENDARIO DE COMPETENCIA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90" y="2159521"/>
            <a:ext cx="9708644" cy="394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50592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508</TotalTime>
  <Words>57</Words>
  <Application>Microsoft Office PowerPoint</Application>
  <PresentationFormat>Personalizado</PresentationFormat>
  <Paragraphs>34</Paragraphs>
  <Slides>12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Montserrat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FATIMA LUCERO MEDINA ORTIZ</cp:lastModifiedBy>
  <cp:revision>36</cp:revision>
  <dcterms:created xsi:type="dcterms:W3CDTF">2019-09-30T14:32:41Z</dcterms:created>
  <dcterms:modified xsi:type="dcterms:W3CDTF">2019-12-12T17:50:29Z</dcterms:modified>
</cp:coreProperties>
</file>